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9" r:id="rId2"/>
  </p:sldIdLst>
  <p:sldSz cx="9144000" cy="6858000" type="screen4x3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TIT Elodie" initials="P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588"/>
    <a:srgbClr val="C82ABD"/>
    <a:srgbClr val="FF0000"/>
    <a:srgbClr val="003399"/>
    <a:srgbClr val="0000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320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348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1342" y="1"/>
            <a:ext cx="2946348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3D82B9-C3C2-4CE2-ACBD-29FC45D8623F}" type="datetimeFigureOut">
              <a:rPr lang="fr-FR" smtClean="0"/>
              <a:t>28/08/2017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6348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1342" y="9431600"/>
            <a:ext cx="2946348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4C8FA3-0EAA-47B9-83EE-AB2DD8DCC3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45283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348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1"/>
            <a:ext cx="2946348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EBE75-A649-4220-B9FD-30DD897B7502}" type="datetimeFigureOut">
              <a:rPr lang="fr-FR" smtClean="0"/>
              <a:t>28/08/2017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927" y="4716661"/>
            <a:ext cx="543941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8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8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54D7B-7BA2-4FDE-8976-8EB9E73FC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6798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0933-0934-4E68-8703-9EF593BE5B85}" type="datetimeFigureOut">
              <a:rPr lang="fr-FR" smtClean="0"/>
              <a:t>28/08/2017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E4915-ABED-4CAA-9C59-344F4687C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7625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0933-0934-4E68-8703-9EF593BE5B85}" type="datetimeFigureOut">
              <a:rPr lang="fr-FR" smtClean="0"/>
              <a:t>28/08/2017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E4915-ABED-4CAA-9C59-344F4687C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8519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0933-0934-4E68-8703-9EF593BE5B85}" type="datetimeFigureOut">
              <a:rPr lang="fr-FR" smtClean="0"/>
              <a:t>28/08/2017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E4915-ABED-4CAA-9C59-344F4687C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168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0933-0934-4E68-8703-9EF593BE5B85}" type="datetimeFigureOut">
              <a:rPr lang="fr-FR" smtClean="0"/>
              <a:t>28/08/2017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E4915-ABED-4CAA-9C59-344F4687C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5788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0933-0934-4E68-8703-9EF593BE5B85}" type="datetimeFigureOut">
              <a:rPr lang="fr-FR" smtClean="0"/>
              <a:t>28/08/2017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E4915-ABED-4CAA-9C59-344F4687C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4050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0933-0934-4E68-8703-9EF593BE5B85}" type="datetimeFigureOut">
              <a:rPr lang="fr-FR" smtClean="0"/>
              <a:t>28/08/2017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E4915-ABED-4CAA-9C59-344F4687C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0313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0933-0934-4E68-8703-9EF593BE5B85}" type="datetimeFigureOut">
              <a:rPr lang="fr-FR" smtClean="0"/>
              <a:t>28/08/2017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E4915-ABED-4CAA-9C59-344F4687C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7281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0933-0934-4E68-8703-9EF593BE5B85}" type="datetimeFigureOut">
              <a:rPr lang="fr-FR" smtClean="0"/>
              <a:t>28/08/2017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E4915-ABED-4CAA-9C59-344F4687C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6301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0933-0934-4E68-8703-9EF593BE5B85}" type="datetimeFigureOut">
              <a:rPr lang="fr-FR" smtClean="0"/>
              <a:t>28/08/2017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E4915-ABED-4CAA-9C59-344F4687C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510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0933-0934-4E68-8703-9EF593BE5B85}" type="datetimeFigureOut">
              <a:rPr lang="fr-FR" smtClean="0"/>
              <a:t>28/08/2017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E4915-ABED-4CAA-9C59-344F4687C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6688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0933-0934-4E68-8703-9EF593BE5B85}" type="datetimeFigureOut">
              <a:rPr lang="fr-FR" smtClean="0"/>
              <a:t>28/08/2017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E4915-ABED-4CAA-9C59-344F4687C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294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70933-0934-4E68-8703-9EF593BE5B85}" type="datetimeFigureOut">
              <a:rPr lang="fr-FR" smtClean="0"/>
              <a:t>28/08/2017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E4915-ABED-4CAA-9C59-344F4687CC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0443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0" y="404664"/>
            <a:ext cx="90364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u="sng" dirty="0" smtClean="0">
                <a:solidFill>
                  <a:srgbClr val="0015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 du projet </a:t>
            </a:r>
            <a:r>
              <a:rPr lang="fr-FR" sz="1600" b="1" i="1" dirty="0" smtClean="0">
                <a:solidFill>
                  <a:srgbClr val="C82A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(obligatoire)</a:t>
            </a:r>
          </a:p>
          <a:p>
            <a:r>
              <a:rPr lang="fr-FR" sz="1600" i="1" dirty="0">
                <a:solidFill>
                  <a:srgbClr val="0015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(exemple : Rénovation énergétique de la résidence « ……. » )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2852936"/>
            <a:ext cx="9036496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u="sng" dirty="0" smtClean="0">
                <a:solidFill>
                  <a:srgbClr val="0015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 principal de l’opération </a:t>
            </a:r>
            <a:r>
              <a:rPr lang="fr-FR" sz="1600" b="1" i="1" dirty="0">
                <a:solidFill>
                  <a:srgbClr val="C82A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(obligatoire)</a:t>
            </a:r>
          </a:p>
          <a:p>
            <a:r>
              <a:rPr lang="fr-FR" sz="1600" i="1" dirty="0">
                <a:solidFill>
                  <a:srgbClr val="0015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(exemple : L’opération de réhabilitation a permis d’améliorer la performance énergétique de 25 logements individuels….)</a:t>
            </a:r>
          </a:p>
          <a:p>
            <a:endParaRPr lang="fr-FR" sz="900" i="1" dirty="0">
              <a:solidFill>
                <a:srgbClr val="0015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i="1" dirty="0">
                <a:solidFill>
                  <a:srgbClr val="0015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Informations complémentaires, le cas échéant</a:t>
            </a:r>
          </a:p>
          <a:p>
            <a:r>
              <a:rPr lang="fr-FR" sz="1600" i="1" dirty="0" smtClean="0">
                <a:solidFill>
                  <a:srgbClr val="0015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1600" i="1" dirty="0">
              <a:solidFill>
                <a:srgbClr val="0015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400" dirty="0">
              <a:solidFill>
                <a:srgbClr val="0015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26" y="1412776"/>
            <a:ext cx="9036496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u="sng" dirty="0">
                <a:solidFill>
                  <a:srgbClr val="0015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 ou projection du projet </a:t>
            </a:r>
            <a:r>
              <a:rPr lang="fr-FR" sz="1600" i="1" dirty="0">
                <a:solidFill>
                  <a:srgbClr val="0015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1600" i="1" dirty="0" smtClean="0">
                <a:solidFill>
                  <a:srgbClr val="0015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facultatif mais recommandé</a:t>
            </a:r>
            <a:r>
              <a:rPr lang="fr-FR" sz="1600" i="1" smtClean="0">
                <a:solidFill>
                  <a:srgbClr val="0015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notamment </a:t>
            </a:r>
            <a:r>
              <a:rPr lang="fr-FR" sz="1600" i="1" dirty="0" smtClean="0">
                <a:solidFill>
                  <a:srgbClr val="0015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les panneaux de chantier)</a:t>
            </a:r>
            <a:endParaRPr lang="fr-FR" sz="1600" i="1" dirty="0">
              <a:solidFill>
                <a:srgbClr val="0015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600" b="1" u="sng" dirty="0" smtClean="0">
              <a:solidFill>
                <a:srgbClr val="0015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b="1" u="sng" dirty="0" smtClean="0">
                <a:solidFill>
                  <a:srgbClr val="0015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Coût de l’opération et montant de l’aide </a:t>
            </a:r>
            <a:r>
              <a:rPr lang="fr-FR" sz="1600" i="1" dirty="0" smtClean="0">
                <a:solidFill>
                  <a:srgbClr val="0015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(facultatif mais recommandé) : xxx €, </a:t>
            </a:r>
          </a:p>
          <a:p>
            <a:r>
              <a:rPr lang="fr-FR" sz="1600" i="1" dirty="0" smtClean="0">
                <a:solidFill>
                  <a:srgbClr val="0015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Fonds </a:t>
            </a:r>
            <a:r>
              <a:rPr lang="fr-FR" sz="1600" i="1" dirty="0">
                <a:solidFill>
                  <a:srgbClr val="0015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européen de développement régional : xxx € et/ou xxx%</a:t>
            </a:r>
          </a:p>
          <a:p>
            <a:r>
              <a:rPr lang="fr-FR" sz="1600" i="1" dirty="0">
                <a:solidFill>
                  <a:srgbClr val="0015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Autres financeurs (le cas échéant) : xxx€ et/ou xxx %</a:t>
            </a:r>
          </a:p>
          <a:p>
            <a:endParaRPr lang="fr-FR" sz="1600" i="1" dirty="0" smtClean="0">
              <a:solidFill>
                <a:srgbClr val="0015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600" i="1" dirty="0">
              <a:solidFill>
                <a:srgbClr val="0015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2" descr="H:\13- service Coordination\5. Pôle coordination-animation\1. Communication\03- publicité des bénéficiaires\2014-2020\1- visuel pub pour MO\bandeau\Bandeau sans logo Format pays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39875"/>
            <a:ext cx="9144000" cy="71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3" y="4528956"/>
            <a:ext cx="4968552" cy="1610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Zone de texte 2"/>
          <p:cNvSpPr txBox="1">
            <a:spLocks noChangeArrowheads="1"/>
          </p:cNvSpPr>
          <p:nvPr/>
        </p:nvSpPr>
        <p:spPr bwMode="auto">
          <a:xfrm>
            <a:off x="4477773" y="4390834"/>
            <a:ext cx="4518248" cy="172565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1400" b="1" dirty="0">
                <a:solidFill>
                  <a:srgbClr val="001588"/>
                </a:solidFill>
                <a:effectLst/>
                <a:latin typeface="Calibri"/>
                <a:ea typeface="Calibri"/>
                <a:cs typeface="Times New Roman"/>
              </a:rPr>
              <a:t>Autres </a:t>
            </a:r>
            <a:r>
              <a:rPr lang="fr-FR" sz="1400" b="1" dirty="0" smtClean="0">
                <a:solidFill>
                  <a:srgbClr val="001588"/>
                </a:solidFill>
                <a:effectLst/>
                <a:latin typeface="Calibri"/>
                <a:ea typeface="Calibri"/>
                <a:cs typeface="Times New Roman"/>
              </a:rPr>
              <a:t>logos </a:t>
            </a:r>
            <a:r>
              <a:rPr lang="fr-FR" sz="1400" b="1" dirty="0">
                <a:solidFill>
                  <a:srgbClr val="001588"/>
                </a:solidFill>
                <a:effectLst/>
                <a:latin typeface="Calibri"/>
                <a:ea typeface="Calibri"/>
                <a:cs typeface="Times New Roman"/>
              </a:rPr>
              <a:t>(le cas échéant)</a:t>
            </a:r>
            <a:endParaRPr lang="fr-FR" sz="8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4" name="Zone de texte 2"/>
          <p:cNvSpPr txBox="1">
            <a:spLocks noChangeArrowheads="1"/>
          </p:cNvSpPr>
          <p:nvPr/>
        </p:nvSpPr>
        <p:spPr bwMode="auto">
          <a:xfrm>
            <a:off x="4572000" y="4722475"/>
            <a:ext cx="1298061" cy="114637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110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15" name="Zone de texte 6"/>
          <p:cNvSpPr txBox="1">
            <a:spLocks noChangeArrowheads="1"/>
          </p:cNvSpPr>
          <p:nvPr/>
        </p:nvSpPr>
        <p:spPr bwMode="auto">
          <a:xfrm>
            <a:off x="6033578" y="4722476"/>
            <a:ext cx="1487589" cy="115421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110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16" name="Zone de texte 7"/>
          <p:cNvSpPr txBox="1">
            <a:spLocks noChangeArrowheads="1"/>
          </p:cNvSpPr>
          <p:nvPr/>
        </p:nvSpPr>
        <p:spPr bwMode="auto">
          <a:xfrm>
            <a:off x="7668344" y="4730644"/>
            <a:ext cx="1296144" cy="113778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110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37373" y="4075427"/>
            <a:ext cx="9036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1588"/>
                </a:solidFill>
                <a:latin typeface="Calibri"/>
                <a:ea typeface="Calibri"/>
                <a:cs typeface="Times New Roman"/>
              </a:rPr>
              <a:t>Visuel </a:t>
            </a:r>
            <a:r>
              <a:rPr lang="fr-FR" sz="2000" b="1" dirty="0" smtClean="0">
                <a:solidFill>
                  <a:srgbClr val="001588"/>
                </a:solidFill>
                <a:latin typeface="Calibri"/>
                <a:ea typeface="Calibri"/>
                <a:cs typeface="Times New Roman"/>
              </a:rPr>
              <a:t>ci-dessous </a:t>
            </a:r>
            <a:r>
              <a:rPr lang="fr-FR" sz="2000" i="1" dirty="0">
                <a:solidFill>
                  <a:srgbClr val="001588"/>
                </a:solidFill>
                <a:latin typeface="Calibri"/>
                <a:ea typeface="Calibri"/>
                <a:cs typeface="Times New Roman"/>
              </a:rPr>
              <a:t>(2 logos + mention du fonds) </a:t>
            </a:r>
            <a:r>
              <a:rPr lang="fr-FR" sz="1600" b="1" i="1" dirty="0">
                <a:solidFill>
                  <a:srgbClr val="C82A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(obligatoire) </a:t>
            </a:r>
          </a:p>
        </p:txBody>
      </p:sp>
      <p:sp>
        <p:nvSpPr>
          <p:cNvPr id="17" name="ZoneTexte 2"/>
          <p:cNvSpPr txBox="1"/>
          <p:nvPr/>
        </p:nvSpPr>
        <p:spPr>
          <a:xfrm>
            <a:off x="0" y="3216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u="sng" dirty="0" smtClean="0">
                <a:solidFill>
                  <a:srgbClr val="C82ABD"/>
                </a:solidFill>
              </a:rPr>
              <a:t>Les mentions « obligatoires » doivent occuper au total 25% minimum du support</a:t>
            </a:r>
            <a:endParaRPr lang="fr-FR" b="1" u="sng" dirty="0">
              <a:solidFill>
                <a:srgbClr val="C82A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43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1011</TotalTime>
  <Words>127</Words>
  <Application>Microsoft Office PowerPoint</Application>
  <PresentationFormat>Affichage à l'écran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Région des Pays de la Loire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JOYEUX Valerie</dc:creator>
  <cp:lastModifiedBy>Rivière Laurence</cp:lastModifiedBy>
  <cp:revision>79</cp:revision>
  <cp:lastPrinted>2016-02-17T14:48:46Z</cp:lastPrinted>
  <dcterms:created xsi:type="dcterms:W3CDTF">2015-05-26T15:36:39Z</dcterms:created>
  <dcterms:modified xsi:type="dcterms:W3CDTF">2017-08-28T14:06:20Z</dcterms:modified>
</cp:coreProperties>
</file>